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9"/>
  </p:notesMasterIdLst>
  <p:sldIdLst>
    <p:sldId id="256" r:id="rId2"/>
    <p:sldId id="662" r:id="rId3"/>
    <p:sldId id="663" r:id="rId4"/>
    <p:sldId id="664" r:id="rId5"/>
    <p:sldId id="665" r:id="rId6"/>
    <p:sldId id="666" r:id="rId7"/>
    <p:sldId id="667" r:id="rId8"/>
    <p:sldId id="668" r:id="rId9"/>
    <p:sldId id="669" r:id="rId10"/>
    <p:sldId id="670" r:id="rId11"/>
    <p:sldId id="671" r:id="rId12"/>
    <p:sldId id="674" r:id="rId13"/>
    <p:sldId id="675" r:id="rId14"/>
    <p:sldId id="676" r:id="rId15"/>
    <p:sldId id="677" r:id="rId16"/>
    <p:sldId id="684" r:id="rId17"/>
    <p:sldId id="685" r:id="rId18"/>
    <p:sldId id="688" r:id="rId19"/>
    <p:sldId id="686" r:id="rId20"/>
    <p:sldId id="672" r:id="rId21"/>
    <p:sldId id="678" r:id="rId22"/>
    <p:sldId id="679" r:id="rId23"/>
    <p:sldId id="680" r:id="rId24"/>
    <p:sldId id="681" r:id="rId25"/>
    <p:sldId id="682" r:id="rId26"/>
    <p:sldId id="683" r:id="rId27"/>
    <p:sldId id="689" r:id="rId28"/>
    <p:sldId id="691" r:id="rId29"/>
    <p:sldId id="690" r:id="rId30"/>
    <p:sldId id="692" r:id="rId31"/>
    <p:sldId id="693" r:id="rId32"/>
    <p:sldId id="694" r:id="rId33"/>
    <p:sldId id="695" r:id="rId34"/>
    <p:sldId id="696" r:id="rId35"/>
    <p:sldId id="697" r:id="rId36"/>
    <p:sldId id="698" r:id="rId37"/>
    <p:sldId id="699" r:id="rId38"/>
    <p:sldId id="700" r:id="rId39"/>
    <p:sldId id="701" r:id="rId40"/>
    <p:sldId id="702" r:id="rId41"/>
    <p:sldId id="734" r:id="rId42"/>
    <p:sldId id="703" r:id="rId43"/>
    <p:sldId id="704" r:id="rId44"/>
    <p:sldId id="705" r:id="rId45"/>
    <p:sldId id="706" r:id="rId46"/>
    <p:sldId id="707" r:id="rId47"/>
    <p:sldId id="708" r:id="rId48"/>
    <p:sldId id="709" r:id="rId49"/>
    <p:sldId id="710" r:id="rId50"/>
    <p:sldId id="711" r:id="rId51"/>
    <p:sldId id="714" r:id="rId52"/>
    <p:sldId id="715" r:id="rId53"/>
    <p:sldId id="716" r:id="rId54"/>
    <p:sldId id="717" r:id="rId55"/>
    <p:sldId id="718" r:id="rId56"/>
    <p:sldId id="720" r:id="rId57"/>
    <p:sldId id="735" r:id="rId58"/>
    <p:sldId id="721" r:id="rId59"/>
    <p:sldId id="722" r:id="rId60"/>
    <p:sldId id="723" r:id="rId61"/>
    <p:sldId id="724" r:id="rId62"/>
    <p:sldId id="725" r:id="rId63"/>
    <p:sldId id="726" r:id="rId64"/>
    <p:sldId id="727" r:id="rId65"/>
    <p:sldId id="728" r:id="rId66"/>
    <p:sldId id="729" r:id="rId67"/>
    <p:sldId id="730" r:id="rId68"/>
    <p:sldId id="731" r:id="rId69"/>
    <p:sldId id="732" r:id="rId70"/>
    <p:sldId id="736" r:id="rId71"/>
    <p:sldId id="737" r:id="rId72"/>
    <p:sldId id="733" r:id="rId73"/>
    <p:sldId id="738" r:id="rId74"/>
    <p:sldId id="739" r:id="rId75"/>
    <p:sldId id="740" r:id="rId76"/>
    <p:sldId id="741" r:id="rId77"/>
    <p:sldId id="742" r:id="rId78"/>
    <p:sldId id="743" r:id="rId79"/>
    <p:sldId id="744" r:id="rId80"/>
    <p:sldId id="745" r:id="rId81"/>
    <p:sldId id="746" r:id="rId82"/>
    <p:sldId id="747" r:id="rId83"/>
    <p:sldId id="748" r:id="rId84"/>
    <p:sldId id="749" r:id="rId85"/>
    <p:sldId id="751" r:id="rId86"/>
    <p:sldId id="750" r:id="rId87"/>
    <p:sldId id="306" r:id="rId8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88"/>
    <p:restoredTop sz="88523" autoAdjust="0"/>
  </p:normalViewPr>
  <p:slideViewPr>
    <p:cSldViewPr>
      <p:cViewPr varScale="1">
        <p:scale>
          <a:sx n="106" d="100"/>
          <a:sy n="106" d="100"/>
        </p:scale>
        <p:origin x="121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8759C-F688-4721-9C95-559009DD9526}" type="datetimeFigureOut">
              <a:rPr lang="en-US" smtClean="0"/>
              <a:t>5/30/22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BDAC8-56F0-4511-84B2-6678DE235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1724" y="1835403"/>
            <a:ext cx="686055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E95DA-7E84-491E-B5B8-C514F08C777E}" type="datetime1">
              <a:rPr lang="en-IN" smtClean="0"/>
              <a:t>30/05/22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9E61A-9CCB-4525-A1A2-1367C7FC8F7E}" type="datetime1">
              <a:rPr lang="en-IN" smtClean="0"/>
              <a:t>30/05/22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13AD8-691F-49B3-8002-0CC75D568FD3}" type="datetime1">
              <a:rPr lang="en-IN" smtClean="0"/>
              <a:t>30/05/22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43E16-DF04-4915-B3A9-91F38A226FE6}" type="datetime1">
              <a:rPr lang="en-IN" smtClean="0"/>
              <a:t>30/05/22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81C2-0FEE-4C1C-AF56-1971FA792724}" type="datetime1">
              <a:rPr lang="en-IN" smtClean="0"/>
              <a:t>30/05/22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6599" y="906475"/>
            <a:ext cx="8522335" cy="635"/>
          </a:xfrm>
          <a:custGeom>
            <a:avLst/>
            <a:gdLst/>
            <a:ahLst/>
            <a:cxnLst/>
            <a:rect l="l" t="t" r="r" b="b"/>
            <a:pathLst>
              <a:path w="8522335" h="634">
                <a:moveTo>
                  <a:pt x="0" y="0"/>
                </a:moveTo>
                <a:lnTo>
                  <a:pt x="8521904" y="378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7949183" y="146304"/>
            <a:ext cx="1088135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-249" y="4943475"/>
            <a:ext cx="9144000" cy="200660"/>
          </a:xfrm>
          <a:custGeom>
            <a:avLst/>
            <a:gdLst/>
            <a:ahLst/>
            <a:cxnLst/>
            <a:rect l="l" t="t" r="r" b="b"/>
            <a:pathLst>
              <a:path w="9144000" h="200660">
                <a:moveTo>
                  <a:pt x="9143995" y="0"/>
                </a:moveTo>
                <a:lnTo>
                  <a:pt x="0" y="0"/>
                </a:lnTo>
                <a:lnTo>
                  <a:pt x="0" y="200099"/>
                </a:lnTo>
                <a:lnTo>
                  <a:pt x="9143995" y="200099"/>
                </a:lnTo>
                <a:lnTo>
                  <a:pt x="9143995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811" y="1123188"/>
            <a:ext cx="7946377" cy="3521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474" y="4950903"/>
            <a:ext cx="2380615" cy="189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RobotoRegular"/>
                <a:cs typeface="Roboto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D4836-0670-41A6-982D-048012C7EBF7}" type="datetime1">
              <a:rPr lang="en-IN" smtClean="0"/>
              <a:t>30/05/22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57311" y="4942544"/>
            <a:ext cx="244475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776220"/>
          </a:xfrm>
          <a:custGeom>
            <a:avLst/>
            <a:gdLst/>
            <a:ahLst/>
            <a:cxnLst/>
            <a:rect l="l" t="t" r="r" b="b"/>
            <a:pathLst>
              <a:path w="9144000" h="2776220">
                <a:moveTo>
                  <a:pt x="9144000" y="0"/>
                </a:moveTo>
                <a:lnTo>
                  <a:pt x="0" y="0"/>
                </a:lnTo>
                <a:lnTo>
                  <a:pt x="0" y="2776194"/>
                </a:lnTo>
                <a:lnTo>
                  <a:pt x="9144000" y="2776194"/>
                </a:lnTo>
                <a:lnTo>
                  <a:pt x="9144000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410187" y="2857411"/>
            <a:ext cx="3733800" cy="68580"/>
          </a:xfrm>
          <a:custGeom>
            <a:avLst/>
            <a:gdLst/>
            <a:ahLst/>
            <a:cxnLst/>
            <a:rect l="l" t="t" r="r" b="b"/>
            <a:pathLst>
              <a:path w="3733800" h="68580">
                <a:moveTo>
                  <a:pt x="3733800" y="0"/>
                </a:moveTo>
                <a:lnTo>
                  <a:pt x="0" y="0"/>
                </a:lnTo>
                <a:lnTo>
                  <a:pt x="0" y="68402"/>
                </a:lnTo>
                <a:lnTo>
                  <a:pt x="3733800" y="68402"/>
                </a:lnTo>
                <a:lnTo>
                  <a:pt x="3733800" y="0"/>
                </a:lnTo>
                <a:close/>
              </a:path>
            </a:pathLst>
          </a:custGeom>
          <a:solidFill>
            <a:srgbClr val="174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" y="2862249"/>
            <a:ext cx="9144000" cy="294640"/>
            <a:chOff x="1" y="2862249"/>
            <a:chExt cx="9144000" cy="294640"/>
          </a:xfrm>
        </p:grpSpPr>
        <p:sp>
          <p:nvSpPr>
            <p:cNvPr id="5" name="object 5"/>
            <p:cNvSpPr/>
            <p:nvPr/>
          </p:nvSpPr>
          <p:spPr>
            <a:xfrm>
              <a:off x="5410200" y="2922777"/>
              <a:ext cx="3733800" cy="144145"/>
            </a:xfrm>
            <a:custGeom>
              <a:avLst/>
              <a:gdLst/>
              <a:ahLst/>
              <a:cxnLst/>
              <a:rect l="l" t="t" r="r" b="b"/>
              <a:pathLst>
                <a:path w="3733800" h="144144">
                  <a:moveTo>
                    <a:pt x="3733800" y="0"/>
                  </a:moveTo>
                  <a:lnTo>
                    <a:pt x="0" y="0"/>
                  </a:lnTo>
                  <a:lnTo>
                    <a:pt x="0" y="122961"/>
                  </a:lnTo>
                  <a:lnTo>
                    <a:pt x="0" y="143992"/>
                  </a:lnTo>
                  <a:lnTo>
                    <a:pt x="3733800" y="143992"/>
                  </a:lnTo>
                  <a:lnTo>
                    <a:pt x="3733800" y="122961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410199" y="3086328"/>
              <a:ext cx="3733800" cy="6985"/>
            </a:xfrm>
            <a:custGeom>
              <a:avLst/>
              <a:gdLst/>
              <a:ahLst/>
              <a:cxnLst/>
              <a:rect l="l" t="t" r="r" b="b"/>
              <a:pathLst>
                <a:path w="3733800" h="6985">
                  <a:moveTo>
                    <a:pt x="3733800" y="0"/>
                  </a:moveTo>
                  <a:lnTo>
                    <a:pt x="0" y="0"/>
                  </a:lnTo>
                  <a:lnTo>
                    <a:pt x="0" y="6908"/>
                  </a:lnTo>
                  <a:lnTo>
                    <a:pt x="3733800" y="6908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174862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5410199" y="3123222"/>
              <a:ext cx="1965960" cy="13970"/>
            </a:xfrm>
            <a:custGeom>
              <a:avLst/>
              <a:gdLst/>
              <a:ahLst/>
              <a:cxnLst/>
              <a:rect l="l" t="t" r="r" b="b"/>
              <a:pathLst>
                <a:path w="1965959" h="13969">
                  <a:moveTo>
                    <a:pt x="1965896" y="0"/>
                  </a:moveTo>
                  <a:lnTo>
                    <a:pt x="0" y="0"/>
                  </a:lnTo>
                  <a:lnTo>
                    <a:pt x="0" y="13792"/>
                  </a:lnTo>
                  <a:lnTo>
                    <a:pt x="1965896" y="13792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5410199" y="3149638"/>
              <a:ext cx="1965960" cy="6985"/>
            </a:xfrm>
            <a:custGeom>
              <a:avLst/>
              <a:gdLst/>
              <a:ahLst/>
              <a:cxnLst/>
              <a:rect l="l" t="t" r="r" b="b"/>
              <a:pathLst>
                <a:path w="1965959" h="6985">
                  <a:moveTo>
                    <a:pt x="1965896" y="0"/>
                  </a:moveTo>
                  <a:lnTo>
                    <a:pt x="0" y="0"/>
                  </a:lnTo>
                  <a:lnTo>
                    <a:pt x="0" y="6896"/>
                  </a:lnTo>
                  <a:lnTo>
                    <a:pt x="1965896" y="6896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174862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410200" y="2971799"/>
              <a:ext cx="3566795" cy="101600"/>
            </a:xfrm>
            <a:custGeom>
              <a:avLst/>
              <a:gdLst/>
              <a:ahLst/>
              <a:cxnLst/>
              <a:rect l="l" t="t" r="r" b="b"/>
              <a:pathLst>
                <a:path w="3566795" h="101600">
                  <a:moveTo>
                    <a:pt x="3063303" y="1549"/>
                  </a:moveTo>
                  <a:lnTo>
                    <a:pt x="3061754" y="0"/>
                  </a:lnTo>
                  <a:lnTo>
                    <a:pt x="1549" y="0"/>
                  </a:lnTo>
                  <a:lnTo>
                    <a:pt x="0" y="1549"/>
                  </a:lnTo>
                  <a:lnTo>
                    <a:pt x="0" y="19151"/>
                  </a:lnTo>
                  <a:lnTo>
                    <a:pt x="1549" y="20701"/>
                  </a:lnTo>
                  <a:lnTo>
                    <a:pt x="3061754" y="20701"/>
                  </a:lnTo>
                  <a:lnTo>
                    <a:pt x="3063303" y="19151"/>
                  </a:lnTo>
                  <a:lnTo>
                    <a:pt x="3063303" y="1549"/>
                  </a:lnTo>
                  <a:close/>
                </a:path>
                <a:path w="3566795" h="101600">
                  <a:moveTo>
                    <a:pt x="3566503" y="75971"/>
                  </a:moveTo>
                  <a:lnTo>
                    <a:pt x="3564471" y="73939"/>
                  </a:lnTo>
                  <a:lnTo>
                    <a:pt x="1968347" y="73939"/>
                  </a:lnTo>
                  <a:lnTo>
                    <a:pt x="1966302" y="75971"/>
                  </a:lnTo>
                  <a:lnTo>
                    <a:pt x="1966302" y="99199"/>
                  </a:lnTo>
                  <a:lnTo>
                    <a:pt x="1968347" y="101231"/>
                  </a:lnTo>
                  <a:lnTo>
                    <a:pt x="3564471" y="101231"/>
                  </a:lnTo>
                  <a:lnTo>
                    <a:pt x="3566503" y="99199"/>
                  </a:lnTo>
                  <a:lnTo>
                    <a:pt x="3566503" y="75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862249"/>
              <a:ext cx="9144000" cy="58419"/>
            </a:xfrm>
            <a:custGeom>
              <a:avLst/>
              <a:gdLst/>
              <a:ahLst/>
              <a:cxnLst/>
              <a:rect l="l" t="t" r="r" b="b"/>
              <a:pathLst>
                <a:path w="9144000" h="58419">
                  <a:moveTo>
                    <a:pt x="9144000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0" y="58000"/>
                  </a:lnTo>
                  <a:lnTo>
                    <a:pt x="9144000" y="58000"/>
                  </a:lnTo>
                  <a:lnTo>
                    <a:pt x="9144000" y="5638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" y="2732341"/>
            <a:ext cx="9144635" cy="186690"/>
            <a:chOff x="1" y="2732341"/>
            <a:chExt cx="9144635" cy="186690"/>
          </a:xfrm>
        </p:grpSpPr>
        <p:sp>
          <p:nvSpPr>
            <p:cNvPr id="12" name="object 12"/>
            <p:cNvSpPr/>
            <p:nvPr/>
          </p:nvSpPr>
          <p:spPr>
            <a:xfrm>
              <a:off x="1" y="2737243"/>
              <a:ext cx="6414135" cy="19685"/>
            </a:xfrm>
            <a:custGeom>
              <a:avLst/>
              <a:gdLst/>
              <a:ahLst/>
              <a:cxnLst/>
              <a:rect l="l" t="t" r="r" b="b"/>
              <a:pathLst>
                <a:path w="6414135" h="19685">
                  <a:moveTo>
                    <a:pt x="0" y="19405"/>
                  </a:moveTo>
                  <a:lnTo>
                    <a:pt x="6414045" y="19405"/>
                  </a:lnTo>
                  <a:lnTo>
                    <a:pt x="6414045" y="0"/>
                  </a:lnTo>
                  <a:lnTo>
                    <a:pt x="0" y="0"/>
                  </a:lnTo>
                  <a:lnTo>
                    <a:pt x="0" y="19405"/>
                  </a:lnTo>
                  <a:close/>
                </a:path>
              </a:pathLst>
            </a:custGeom>
            <a:solidFill>
              <a:srgbClr val="174862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2732341"/>
              <a:ext cx="9144635" cy="186690"/>
            </a:xfrm>
            <a:custGeom>
              <a:avLst/>
              <a:gdLst/>
              <a:ahLst/>
              <a:cxnLst/>
              <a:rect l="l" t="t" r="r" b="b"/>
              <a:pathLst>
                <a:path w="9144635" h="186689">
                  <a:moveTo>
                    <a:pt x="9144051" y="0"/>
                  </a:moveTo>
                  <a:lnTo>
                    <a:pt x="6414046" y="0"/>
                  </a:lnTo>
                  <a:lnTo>
                    <a:pt x="6414046" y="24307"/>
                  </a:lnTo>
                  <a:lnTo>
                    <a:pt x="0" y="24307"/>
                  </a:lnTo>
                  <a:lnTo>
                    <a:pt x="0" y="129908"/>
                  </a:lnTo>
                  <a:lnTo>
                    <a:pt x="6414046" y="129908"/>
                  </a:lnTo>
                  <a:lnTo>
                    <a:pt x="6414046" y="186296"/>
                  </a:lnTo>
                  <a:lnTo>
                    <a:pt x="9144051" y="186296"/>
                  </a:lnTo>
                  <a:lnTo>
                    <a:pt x="9144051" y="0"/>
                  </a:lnTo>
                  <a:close/>
                </a:path>
              </a:pathLst>
            </a:custGeom>
            <a:solidFill>
              <a:srgbClr val="17486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3074" y="2408427"/>
            <a:ext cx="6139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4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874" y="2963163"/>
            <a:ext cx="3087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spc="-5" dirty="0">
                <a:solidFill>
                  <a:srgbClr val="174862"/>
                </a:solidFill>
                <a:latin typeface="Arial"/>
                <a:cs typeface="Arial"/>
              </a:rPr>
              <a:t>Dr. A. Suresh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,</a:t>
            </a:r>
            <a:r>
              <a:rPr sz="1600" spc="-10" dirty="0">
                <a:solidFill>
                  <a:srgbClr val="17486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74862"/>
                </a:solidFill>
                <a:latin typeface="Arial"/>
                <a:cs typeface="Arial"/>
              </a:rPr>
              <a:t>INSOFE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37704" y="237743"/>
            <a:ext cx="1377696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750848-24CA-0B5E-03EB-51C2F13210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A0BB5-5532-F4F0-6AE6-6511B009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664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1E478-93DD-E76B-4CA7-CB2B0409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12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98F65-9B7C-4445-EE51-81BEDF89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16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20619-478F-F06F-1E01-E23DD193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53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8CF09-AD72-A16B-50A6-71E0D6310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9988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963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17824-3E68-3BFB-350E-EF4B2C1AC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404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C6582-0295-6D60-07A5-7B6E1788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063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B3E85-65D3-D36C-CFB6-FB995E1B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5689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75176-51D0-7A53-0AB6-2601E21C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557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19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B960D-7439-1AC6-D623-D8138E7F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1E26D5-76AC-9058-C3EA-EAC54C37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3973189" cy="3497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E798A-7BC5-3C5F-2317-1905C3F9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653" y="1036950"/>
            <a:ext cx="3973189" cy="35834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646" y="1123189"/>
            <a:ext cx="7946377" cy="34972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11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9124D-74CD-F712-0028-2038B903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2" y="1021497"/>
            <a:ext cx="7958500" cy="362276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8756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DDCD8-A6A8-4558-67F9-AC49A263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06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55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8442-34EA-A706-DF54-369EDE22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96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6056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EFD9B-B15A-D92B-509E-E6225095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461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A74E4-A7ED-95D0-6CC7-5CD2EEE2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12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25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B63B5-1B9F-DA75-A407-6DF87A96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8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E70FF-BFC5-3F9D-6C04-4EB5EFE9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834" y="1003401"/>
            <a:ext cx="3987477" cy="36408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dirty="0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26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CFD51-9756-243F-9795-43011C3E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3" y="1123187"/>
            <a:ext cx="3987477" cy="352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2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7EDF0-8254-FC13-AA6E-5D9A49AA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7012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28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3F201-6640-EE64-C25B-1D6AA3C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55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EE4A-4EF4-9680-8B6E-73CAAD19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1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42FDA-FF46-6858-2628-6350CA4D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435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30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83368-485E-60D7-0713-A3717680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7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C7C79-5A62-AEFA-EE4E-71AD1386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11" y="1123188"/>
            <a:ext cx="656697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727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2D7AE-5EDB-2E8A-B27C-4597B462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825"/>
            <a:ext cx="9144000" cy="441384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947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33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FBD1C-A7FC-93EA-80BB-926DA77CF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13"/>
            <a:ext cx="9144000" cy="41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2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DEE51-08CC-A2A1-8D2A-5F0BC538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029"/>
            <a:ext cx="9144000" cy="463344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9157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49EBF-903E-1DE5-4772-A4BA4606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882"/>
            <a:ext cx="9144000" cy="44857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9263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3268B-1C46-FB71-4747-44B3A2F3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994"/>
            <a:ext cx="9144000" cy="41895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2197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A1286-E4B5-65E3-0376-30E2F528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493"/>
            <a:ext cx="9144000" cy="437851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2915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3E96C-DE70-DAC0-3A64-43DD0C8EB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63"/>
            <a:ext cx="9144000" cy="43347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4255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56414-646B-85E9-21A7-E6416FF0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496"/>
            <a:ext cx="9144000" cy="43645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049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97494-C568-ABD9-69AE-5DF29C7D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444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5230C-E266-DA79-CFD6-2E3A67DA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079"/>
            <a:ext cx="9144000" cy="42313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9275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80D3-02CD-029A-97D7-7BBD0A42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3D086-100C-94E9-5C6C-DEE059A4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" y="510030"/>
            <a:ext cx="9144000" cy="46401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32FC-E048-53AE-1921-97A4D08D5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52BA1-2919-3D3D-F6AE-E9F532A99F5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52ED6-20CD-E6D0-11B2-C58D1E18BD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3825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D2BA5-56BB-6221-7F4D-E396F3F4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835"/>
            <a:ext cx="9144000" cy="43978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0513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F7705-49DA-A863-8E60-6B7177BE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278"/>
            <a:ext cx="9144000" cy="451094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876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1287E-1A1F-15D2-1D85-5AE36536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093"/>
            <a:ext cx="9144000" cy="438331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3436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45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12783-9EDA-30C0-8998-616C73E73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227"/>
            <a:ext cx="9144000" cy="42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89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4F660-92FF-889A-2330-8A92CB82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920"/>
            <a:ext cx="9144000" cy="43556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336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20ECE-1280-19BB-7795-6BAC9E1C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992"/>
            <a:ext cx="9144000" cy="44715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629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5AB6C-3922-31C4-4874-CB62A7A74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753"/>
            <a:ext cx="9144000" cy="372799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2078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6B6C7-1BD3-67B1-B988-0ED9B5ADB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20"/>
            <a:ext cx="9144000" cy="45612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49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49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19CD7-5F36-83D9-ECCE-FC010F21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169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50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110CA-706B-2C68-CF7D-9EA8DE68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750"/>
            <a:ext cx="9144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3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84407-5E89-F688-B26C-8562AF66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4049389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51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B49811-6B3F-B8AA-F98F-231D83FA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9" y="1123187"/>
            <a:ext cx="3909112" cy="3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6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52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40BDB-6608-6508-CA7F-BAA148B4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04"/>
            <a:ext cx="9144000" cy="46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52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B3373-1717-85F2-D25E-48DC4135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572"/>
            <a:ext cx="9144000" cy="39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18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62681-500C-E10C-48C2-ED84DAC8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386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1D566-B5F7-EE77-BED5-99FD203A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819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90E2-AE9C-4971-3599-6A3E1C257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500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304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BEA2-0857-6F29-B3C0-378D5376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85827-5F6E-6009-4273-2956A8CDF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331D-4836-0C9C-912B-3212B936831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CA129-76FC-C4BD-84C6-AE87EFC305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57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63624-B728-27B5-4726-7900C575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11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58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B2C85-BE13-9026-7297-FC14AFB8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0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59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2BAB4-CE20-3861-E1EA-3CC36F54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9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00E45-2F85-799D-6D89-E0970717D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3581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60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46B4D-E6FA-5627-A8DB-EC5B0F66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72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87C6F-C338-2420-FCE2-7826C18C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58500" cy="35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97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38250-BFF5-FB47-818F-BD497564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250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63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E9652-784E-40C2-EC6A-75F0D69A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8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32D45-4423-71FB-63F2-48126B9D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53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65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72358-4B63-72D9-0331-501CEB97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73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66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DB706-CE49-0210-2D64-EBB98AC1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45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D2900-B52E-4CA5-F4C8-898722DF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638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68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2850D-F1A5-0C21-E322-3B8823331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2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69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E534F-8E6B-FAF2-F8A3-AD7ED0B4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2FA20-9345-40FC-2D86-CD03D903C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5585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BDAA4-2834-DCB8-FA03-814E61D2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005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E3A0D-2EAF-063F-9E85-D9EF31CF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13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72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694B5-0E3A-3188-AFC5-BDB9FA2A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2026"/>
            <a:ext cx="7946377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233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73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B04CE-A677-4687-EBEB-DA0EE72F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4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ABF5-AE42-9B27-80E4-D8FD8DC1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14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75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1F320-CDE7-2A62-FFAA-3FE9833B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05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76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A5A80-A831-AACE-263D-E8338CDD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4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34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811" y="1123188"/>
            <a:ext cx="7946377" cy="147732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EXERCISE: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               </a:t>
            </a:r>
            <a:r>
              <a:rPr lang="en-US" sz="2400" dirty="0">
                <a:solidFill>
                  <a:srgbClr val="0070C0"/>
                </a:solidFill>
              </a:rPr>
              <a:t>How to use parametrization in Dataflows?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9556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13DBD6-B158-CD11-071B-90AFBD2B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616407"/>
            <a:ext cx="8545189" cy="40278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44521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79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7A778-7C5E-CD34-BD91-1D0E318E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9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1640F-1EC1-D91C-B63C-225962DD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58501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6082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AF0B8-55F6-3827-90B8-B370C901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58501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2150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1712D-725D-933B-F52D-7895FC9C3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9133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82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44B3D-4DE3-287B-932B-5F25609F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7"/>
            <a:ext cx="7946378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64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83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AA68A-7778-FE48-1DD6-9822B6B07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EAF53-75FC-664A-4F2F-139E39182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4118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85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61DBF-A60F-E433-DA42-F51F4DF6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1" y="1123188"/>
            <a:ext cx="7946378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719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97081-7D51-7678-9A13-B5864E48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7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86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78701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52DC4D-B380-CFE1-B48E-0708F0B3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09" y="842391"/>
            <a:ext cx="5959783" cy="263149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algn="ctr">
              <a:defRPr/>
            </a:pPr>
            <a:r>
              <a:rPr lang="en-US" sz="4500" dirty="0">
                <a:latin typeface="Freestyle Script" panose="030804020302050B0404" pitchFamily="66" charset="0"/>
              </a:rPr>
              <a:t>Q&amp;A 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7A09-1C50-82C8-BACF-50E6081F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FF34D5F8-E886-BC40-8208-E54E1EC2BBB2}" type="slidenum">
              <a:rPr lang="en-US" altLang="en-US" smtClean="0"/>
              <a:pPr/>
              <a:t>87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9876" name="Google Shape;409;p51" descr="thank you ಗೆ ಚಿತ್ರದ ಫಲಿತಾಂಶ">
            <a:extLst>
              <a:ext uri="{FF2B5EF4-FFF2-40B4-BE49-F238E27FC236}">
                <a16:creationId xmlns:a16="http://schemas.microsoft.com/office/drawing/2014/main" id="{E4E1E8A3-4F90-67E9-EAD2-CE58C533F9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49" y="2432973"/>
            <a:ext cx="2528888" cy="155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Google Shape;410;p51" descr="flower bouquet ಗೆ ಚಿತ್ರದ ಫಲಿತಾಂಶ">
            <a:extLst>
              <a:ext uri="{FF2B5EF4-FFF2-40B4-BE49-F238E27FC236}">
                <a16:creationId xmlns:a16="http://schemas.microsoft.com/office/drawing/2014/main" id="{77C5491C-24EB-F72D-36DC-5CA56F04AE3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47" y="2797969"/>
            <a:ext cx="120491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1699A-E803-645D-0B40-5E85A0AF4F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3AA-D76E-94FD-9493-412C541B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0" y="283970"/>
            <a:ext cx="8373699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ADF – Transformation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03F8E-489B-D694-C7B7-5F919EC33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1123188"/>
            <a:ext cx="7946377" cy="35210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8837-EBE2-ABB3-0A2D-E6DD14FE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08C1-423B-4EB5-4C8B-8D0C75CC5F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/>
              <a:t>Data Science Education &amp; Research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FE93-6C15-65A6-F076-814068A306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5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7769</TotalTime>
  <Words>881</Words>
  <Application>Microsoft Macintosh PowerPoint</Application>
  <PresentationFormat>On-screen Show (16:9)</PresentationFormat>
  <Paragraphs>272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Freestyle Script</vt:lpstr>
      <vt:lpstr>RobotoRegular</vt:lpstr>
      <vt:lpstr>Office Theme</vt:lpstr>
      <vt:lpstr>PowerPoint Presentation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PowerPoint Presentation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ADF – Transformation Activities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 Kiran Kumar</dc:creator>
  <cp:lastModifiedBy>Dr.Suresh Arumugam</cp:lastModifiedBy>
  <cp:revision>93</cp:revision>
  <dcterms:created xsi:type="dcterms:W3CDTF">2021-08-19T06:21:01Z</dcterms:created>
  <dcterms:modified xsi:type="dcterms:W3CDTF">2022-05-30T04:20:34Z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2021-08-19T00:00:00Z</vt:filetime>
  </property>
</Properties>
</file>